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731000" cy="98552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6767" cy="492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12676" y="0"/>
            <a:ext cx="2916767" cy="492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21289-9702-41F8-B67E-D4C0EC6A1DCA}" type="datetimeFigureOut">
              <a:rPr lang="fi-FI" smtClean="0"/>
              <a:pPr/>
              <a:t>13.12.2014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27600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3100" y="4681220"/>
            <a:ext cx="5384800" cy="4434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360730"/>
            <a:ext cx="2916767" cy="492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12676" y="9360730"/>
            <a:ext cx="2916767" cy="492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EC022-C9D7-4CA8-915A-BD0BBA188857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Espace réservé du numéro de diapositive 3"/>
          <p:cNvSpPr txBox="1">
            <a:spLocks noGrp="1"/>
          </p:cNvSpPr>
          <p:nvPr/>
        </p:nvSpPr>
        <p:spPr>
          <a:xfrm>
            <a:off x="3812676" y="9360730"/>
            <a:ext cx="2916767" cy="49276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3C04FABC-924B-4B38-ADC2-1BF5C0EB2240}" type="slidenum">
              <a:rPr lang="en-US" sz="1200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en-US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Espace réservé du numéro de diapositive 3"/>
          <p:cNvSpPr txBox="1">
            <a:spLocks noGrp="1"/>
          </p:cNvSpPr>
          <p:nvPr/>
        </p:nvSpPr>
        <p:spPr>
          <a:xfrm>
            <a:off x="3812676" y="9360730"/>
            <a:ext cx="2916767" cy="49276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3C04FABC-924B-4B38-ADC2-1BF5C0EB2240}" type="slidenum">
              <a:rPr lang="en-US" sz="1200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en-US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Espace réservé du numéro de diapositive 3"/>
          <p:cNvSpPr txBox="1">
            <a:spLocks noGrp="1"/>
          </p:cNvSpPr>
          <p:nvPr/>
        </p:nvSpPr>
        <p:spPr>
          <a:xfrm>
            <a:off x="3812676" y="9360730"/>
            <a:ext cx="2916767" cy="49276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3C04FABC-924B-4B38-ADC2-1BF5C0EB2240}" type="slidenum">
              <a:rPr lang="en-US" sz="1200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en-US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73EE-4041-492F-BA0E-2F18D990949A}" type="datetimeFigureOut">
              <a:rPr lang="fi-FI" smtClean="0"/>
              <a:pPr/>
              <a:t>13.12.2014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A2528-BFCE-4DA1-8CA6-E7CCE78C7A7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73EE-4041-492F-BA0E-2F18D990949A}" type="datetimeFigureOut">
              <a:rPr lang="fi-FI" smtClean="0"/>
              <a:pPr/>
              <a:t>13.12.2014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A2528-BFCE-4DA1-8CA6-E7CCE78C7A7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73EE-4041-492F-BA0E-2F18D990949A}" type="datetimeFigureOut">
              <a:rPr lang="fi-FI" smtClean="0"/>
              <a:pPr/>
              <a:t>13.12.2014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A2528-BFCE-4DA1-8CA6-E7CCE78C7A7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8"/>
          <p:cNvCxnSpPr/>
          <p:nvPr userDrawn="1"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14" descr="IPC 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8600"/>
            <a:ext cx="822325" cy="606425"/>
          </a:xfrm>
          <a:prstGeom prst="rect">
            <a:avLst/>
          </a:prstGeom>
          <a:noFill/>
        </p:spPr>
      </p:pic>
      <p:sp>
        <p:nvSpPr>
          <p:cNvPr id="44" name="Espace réservé du texte 30"/>
          <p:cNvSpPr>
            <a:spLocks noGrp="1"/>
          </p:cNvSpPr>
          <p:nvPr>
            <p:ph type="body" sz="quarter" idx="11"/>
          </p:nvPr>
        </p:nvSpPr>
        <p:spPr>
          <a:xfrm>
            <a:off x="0" y="1052736"/>
            <a:ext cx="9144000" cy="576064"/>
          </a:xfrm>
        </p:spPr>
        <p:txBody>
          <a:bodyPr>
            <a:noAutofit/>
          </a:bodyPr>
          <a:lstStyle>
            <a:lvl1pPr algn="ctr">
              <a:buNone/>
              <a:defRPr sz="3200" b="1" baseline="0">
                <a:latin typeface="Calibri" pitchFamily="34" charset="0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73EE-4041-492F-BA0E-2F18D990949A}" type="datetimeFigureOut">
              <a:rPr lang="fi-FI" smtClean="0"/>
              <a:pPr/>
              <a:t>13.12.2014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A2528-BFCE-4DA1-8CA6-E7CCE78C7A7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73EE-4041-492F-BA0E-2F18D990949A}" type="datetimeFigureOut">
              <a:rPr lang="fi-FI" smtClean="0"/>
              <a:pPr/>
              <a:t>13.12.2014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A2528-BFCE-4DA1-8CA6-E7CCE78C7A7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73EE-4041-492F-BA0E-2F18D990949A}" type="datetimeFigureOut">
              <a:rPr lang="fi-FI" smtClean="0"/>
              <a:pPr/>
              <a:t>13.12.2014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A2528-BFCE-4DA1-8CA6-E7CCE78C7A7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73EE-4041-492F-BA0E-2F18D990949A}" type="datetimeFigureOut">
              <a:rPr lang="fi-FI" smtClean="0"/>
              <a:pPr/>
              <a:t>13.12.2014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A2528-BFCE-4DA1-8CA6-E7CCE78C7A7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73EE-4041-492F-BA0E-2F18D990949A}" type="datetimeFigureOut">
              <a:rPr lang="fi-FI" smtClean="0"/>
              <a:pPr/>
              <a:t>13.12.2014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A2528-BFCE-4DA1-8CA6-E7CCE78C7A7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73EE-4041-492F-BA0E-2F18D990949A}" type="datetimeFigureOut">
              <a:rPr lang="fi-FI" smtClean="0"/>
              <a:pPr/>
              <a:t>13.12.2014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A2528-BFCE-4DA1-8CA6-E7CCE78C7A7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73EE-4041-492F-BA0E-2F18D990949A}" type="datetimeFigureOut">
              <a:rPr lang="fi-FI" smtClean="0"/>
              <a:pPr/>
              <a:t>13.12.2014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A2528-BFCE-4DA1-8CA6-E7CCE78C7A7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73EE-4041-492F-BA0E-2F18D990949A}" type="datetimeFigureOut">
              <a:rPr lang="fi-FI" smtClean="0"/>
              <a:pPr/>
              <a:t>13.12.2014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A2528-BFCE-4DA1-8CA6-E7CCE78C7A7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673EE-4041-492F-BA0E-2F18D990949A}" type="datetimeFigureOut">
              <a:rPr lang="fi-FI" smtClean="0"/>
              <a:pPr/>
              <a:t>13.12.2014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A2528-BFCE-4DA1-8CA6-E7CCE78C7A79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ce réservé du texte 1"/>
          <p:cNvSpPr>
            <a:spLocks noGrp="1"/>
          </p:cNvSpPr>
          <p:nvPr>
            <p:ph type="body" sz="quarter" idx="4294967295"/>
          </p:nvPr>
        </p:nvSpPr>
        <p:spPr>
          <a:xfrm>
            <a:off x="0" y="980728"/>
            <a:ext cx="9144000" cy="587727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en-US" b="1" dirty="0" smtClean="0"/>
              <a:t>TIMETABLE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2800" b="1" dirty="0" smtClean="0"/>
              <a:t>	</a:t>
            </a:r>
            <a:r>
              <a:rPr lang="en-US" sz="2400" b="1" dirty="0" smtClean="0">
                <a:solidFill>
                  <a:srgbClr val="FF0000"/>
                </a:solidFill>
              </a:rPr>
              <a:t>MON 15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th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/>
              <a:t>		BT OFFICIAL TRAINING </a:t>
            </a:r>
            <a:endParaRPr lang="en-US" sz="2000" b="1" dirty="0" smtClean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2400" b="1" dirty="0" smtClean="0"/>
              <a:t>	09.00 -10.00:	LW 10-12 Men and Women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2400" b="1" dirty="0" smtClean="0"/>
              <a:t>	10.00 – 11.00: 	LW 2-9 Men and Women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2400" b="1" dirty="0" smtClean="0"/>
              <a:t>	11.00-12.00	Targets Setting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2400" b="1" dirty="0" smtClean="0"/>
              <a:t>	12.00 – 13.00 	B1 – 3 Men and Women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en-US" sz="2400" b="1" dirty="0" smtClean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2400" b="1" dirty="0" smtClean="0"/>
              <a:t>	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2400" b="1" dirty="0" smtClean="0"/>
              <a:t>	19.00 		TCM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2400" b="1" dirty="0" smtClean="0"/>
              <a:t>	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2400" b="1" dirty="0" smtClean="0"/>
              <a:t>				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2400" b="1" dirty="0" smtClean="0"/>
              <a:t>				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2400" b="1" dirty="0" smtClean="0"/>
              <a:t>			</a:t>
            </a:r>
            <a:endParaRPr lang="en-US" b="1" dirty="0" smtClean="0"/>
          </a:p>
          <a:p>
            <a:pPr>
              <a:lnSpc>
                <a:spcPct val="90000"/>
              </a:lnSpc>
              <a:buFont typeface="Arial" charset="0"/>
              <a:buNone/>
            </a:pPr>
            <a:endParaRPr lang="en-US" b="1" dirty="0" smtClean="0"/>
          </a:p>
        </p:txBody>
      </p:sp>
      <p:sp>
        <p:nvSpPr>
          <p:cNvPr id="48131" name="ZoneTexte 2"/>
          <p:cNvSpPr txBox="1">
            <a:spLocks noChangeArrowheads="1"/>
          </p:cNvSpPr>
          <p:nvPr/>
        </p:nvSpPr>
        <p:spPr bwMode="auto">
          <a:xfrm>
            <a:off x="1692275" y="188913"/>
            <a:ext cx="2663825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0">
            <a:spAutoFit/>
          </a:bodyPr>
          <a:lstStyle/>
          <a:p>
            <a:r>
              <a:rPr lang="en-US" sz="2000" b="1" dirty="0" err="1" smtClean="0"/>
              <a:t>Vuokatti</a:t>
            </a:r>
            <a:endParaRPr lang="en-US" sz="20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7380288" y="188913"/>
            <a:ext cx="1584325" cy="646112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Add your Logo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076825" y="6464300"/>
            <a:ext cx="3024188" cy="277813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Add LOC sponsors logos (TV relevant)</a:t>
            </a:r>
          </a:p>
        </p:txBody>
      </p:sp>
      <p:pic>
        <p:nvPicPr>
          <p:cNvPr id="8" name="Kuva 7" descr="vuokattispo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86578" y="0"/>
            <a:ext cx="2357422" cy="8412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ce réservé du texte 1"/>
          <p:cNvSpPr>
            <a:spLocks noGrp="1"/>
          </p:cNvSpPr>
          <p:nvPr>
            <p:ph type="body" sz="quarter" idx="4294967295"/>
          </p:nvPr>
        </p:nvSpPr>
        <p:spPr>
          <a:xfrm>
            <a:off x="0" y="980728"/>
            <a:ext cx="9144000" cy="5877272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en-US" b="1" dirty="0" smtClean="0"/>
              <a:t>TIMETABLE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2800" b="1" dirty="0" smtClean="0"/>
              <a:t>	</a:t>
            </a:r>
            <a:r>
              <a:rPr lang="en-US" sz="2400" b="1" dirty="0" smtClean="0">
                <a:solidFill>
                  <a:srgbClr val="FF0000"/>
                </a:solidFill>
              </a:rPr>
              <a:t>TUE 16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th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/>
              <a:t>		 MIDDLE DISTANCE BIATHLON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en-US" sz="2000" b="1" dirty="0" smtClean="0"/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2400" b="1" dirty="0" smtClean="0"/>
              <a:t>	</a:t>
            </a:r>
            <a:r>
              <a:rPr lang="en-US" sz="4400" b="1" dirty="0" smtClean="0"/>
              <a:t>09.00 -09.55	ZEROING LW CLASSES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4400" b="1" dirty="0" smtClean="0"/>
              <a:t>	10:00:30 		START TIME LW 10-12 Men 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4400" b="1" dirty="0" smtClean="0"/>
              <a:t>	10:10:30		START TIME LW 10-12 Women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4400" b="1" dirty="0" smtClean="0"/>
              <a:t>	11:05:00  		START TIME LW 2-9 Men </a:t>
            </a:r>
            <a:br>
              <a:rPr lang="en-US" sz="4400" b="1" dirty="0" smtClean="0"/>
            </a:br>
            <a:r>
              <a:rPr lang="en-US" sz="4400" b="1" dirty="0" smtClean="0"/>
              <a:t>11:16:00		START TIME LW 2-9 WOMEN</a:t>
            </a:r>
            <a:br>
              <a:rPr lang="en-US" sz="4400" b="1" dirty="0" smtClean="0"/>
            </a:br>
            <a:r>
              <a:rPr lang="en-US" sz="4400" b="1" dirty="0" smtClean="0">
                <a:solidFill>
                  <a:srgbClr val="FF0000"/>
                </a:solidFill>
              </a:rPr>
              <a:t>12:15 – 13:15 	Target Setting </a:t>
            </a:r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en-US" sz="4400" b="1" dirty="0" smtClean="0"/>
              <a:t>13:20- 14:05	 ZEROING B1-3 MEN AND WOMEN</a:t>
            </a:r>
            <a:br>
              <a:rPr lang="en-US" sz="4400" b="1" dirty="0" smtClean="0"/>
            </a:br>
            <a:r>
              <a:rPr lang="en-US" sz="4400" b="1" dirty="0" smtClean="0"/>
              <a:t>14:15		START TIME B 1-3 Men 	</a:t>
            </a:r>
            <a:br>
              <a:rPr lang="en-US" sz="4400" b="1" dirty="0" smtClean="0"/>
            </a:br>
            <a:r>
              <a:rPr lang="en-US" sz="4400" b="1" dirty="0" smtClean="0"/>
              <a:t>14:35		START TIME B 1-3 WOMEN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4400" b="1" dirty="0" smtClean="0"/>
              <a:t>	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4400" b="1" dirty="0" smtClean="0"/>
              <a:t>	19.00 		TCM 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2400" b="1" dirty="0" smtClean="0"/>
              <a:t>	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2400" b="1" dirty="0" smtClean="0"/>
              <a:t>				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2400" b="1" dirty="0" smtClean="0"/>
              <a:t>				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2400" b="1" dirty="0" smtClean="0"/>
              <a:t>			</a:t>
            </a:r>
            <a:endParaRPr lang="en-US" b="1" dirty="0" smtClean="0"/>
          </a:p>
          <a:p>
            <a:pPr>
              <a:lnSpc>
                <a:spcPct val="90000"/>
              </a:lnSpc>
              <a:buFont typeface="Arial" charset="0"/>
              <a:buNone/>
            </a:pPr>
            <a:endParaRPr lang="en-US" b="1" dirty="0" smtClean="0"/>
          </a:p>
        </p:txBody>
      </p:sp>
      <p:sp>
        <p:nvSpPr>
          <p:cNvPr id="48131" name="ZoneTexte 2"/>
          <p:cNvSpPr txBox="1">
            <a:spLocks noChangeArrowheads="1"/>
          </p:cNvSpPr>
          <p:nvPr/>
        </p:nvSpPr>
        <p:spPr bwMode="auto">
          <a:xfrm>
            <a:off x="1692275" y="188913"/>
            <a:ext cx="2663825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0">
            <a:spAutoFit/>
          </a:bodyPr>
          <a:lstStyle/>
          <a:p>
            <a:r>
              <a:rPr lang="en-US" sz="2000" b="1" dirty="0" err="1" smtClean="0"/>
              <a:t>Vuokatti</a:t>
            </a:r>
            <a:endParaRPr lang="en-US" sz="20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7380288" y="188913"/>
            <a:ext cx="1584325" cy="646112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Add your Logo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076825" y="6464300"/>
            <a:ext cx="3024188" cy="277813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Add LOC sponsors logos (TV relevant)</a:t>
            </a:r>
          </a:p>
        </p:txBody>
      </p:sp>
      <p:pic>
        <p:nvPicPr>
          <p:cNvPr id="8" name="Kuva 7" descr="vuokattispo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86578" y="0"/>
            <a:ext cx="2357422" cy="8412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ce réservé du texte 1"/>
          <p:cNvSpPr>
            <a:spLocks noGrp="1"/>
          </p:cNvSpPr>
          <p:nvPr>
            <p:ph type="body" sz="quarter" idx="4294967295"/>
          </p:nvPr>
        </p:nvSpPr>
        <p:spPr>
          <a:xfrm>
            <a:off x="0" y="980728"/>
            <a:ext cx="9144000" cy="5877272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en-US" b="1" dirty="0" smtClean="0"/>
              <a:t>TIMETABLE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2800" b="1" dirty="0" smtClean="0"/>
              <a:t>	</a:t>
            </a:r>
            <a:r>
              <a:rPr lang="en-US" sz="3800" b="1" dirty="0" smtClean="0">
                <a:solidFill>
                  <a:srgbClr val="FF0000"/>
                </a:solidFill>
              </a:rPr>
              <a:t>WED 17</a:t>
            </a:r>
            <a:r>
              <a:rPr lang="en-US" sz="3800" b="1" baseline="30000" dirty="0" smtClean="0">
                <a:solidFill>
                  <a:srgbClr val="FF0000"/>
                </a:solidFill>
              </a:rPr>
              <a:t>TH</a:t>
            </a:r>
            <a:r>
              <a:rPr lang="en-US" sz="3800" b="1" dirty="0" smtClean="0">
                <a:solidFill>
                  <a:srgbClr val="FF0000"/>
                </a:solidFill>
              </a:rPr>
              <a:t> </a:t>
            </a:r>
            <a:r>
              <a:rPr lang="en-US" sz="4200" b="1" dirty="0" smtClean="0"/>
              <a:t>		 LONG DISTANCE BIATHLON</a:t>
            </a:r>
            <a:endParaRPr lang="en-US" sz="2800" b="1" dirty="0" smtClean="0"/>
          </a:p>
          <a:p>
            <a:pPr>
              <a:lnSpc>
                <a:spcPct val="90000"/>
              </a:lnSpc>
              <a:buFont typeface="Arial" charset="0"/>
              <a:buNone/>
            </a:pPr>
            <a:endParaRPr lang="en-US" sz="2000" b="1" dirty="0" smtClean="0"/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2400" b="1" dirty="0" smtClean="0"/>
              <a:t>	</a:t>
            </a:r>
            <a:r>
              <a:rPr lang="en-US" sz="4400" b="1" dirty="0" smtClean="0"/>
              <a:t>08.15 -08.45	ZEROING B1-3 CLASSES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4400" b="1" dirty="0" smtClean="0"/>
              <a:t>	08:50		 START TIME B 1-3 Men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4400" b="1" dirty="0" smtClean="0"/>
              <a:t>	09:10		 START TIME B 1-3 WOMEN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4400" b="1" dirty="0" smtClean="0"/>
              <a:t>	</a:t>
            </a:r>
            <a:r>
              <a:rPr lang="en-US" sz="4400" b="1" dirty="0" smtClean="0">
                <a:solidFill>
                  <a:srgbClr val="FF0000"/>
                </a:solidFill>
              </a:rPr>
              <a:t>10:15-11:15  	TARGET SETTING</a:t>
            </a:r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en-US" sz="4400" b="1" dirty="0" smtClean="0"/>
              <a:t>11:15-12:15	ZEROING LW CLASSES		</a:t>
            </a:r>
            <a:br>
              <a:rPr lang="en-US" sz="4400" b="1" dirty="0" smtClean="0"/>
            </a:br>
            <a:r>
              <a:rPr lang="en-US" sz="4400" b="1" dirty="0" smtClean="0"/>
              <a:t>12:15 		START TIME LW 10-12 Men </a:t>
            </a:r>
            <a:br>
              <a:rPr lang="en-US" sz="4400" b="1" dirty="0" smtClean="0"/>
            </a:br>
            <a:r>
              <a:rPr lang="en-US" sz="4400" b="1" dirty="0" smtClean="0"/>
              <a:t>12:35		START TIME LW 10-12 WOMEN </a:t>
            </a:r>
            <a:br>
              <a:rPr lang="en-US" sz="4400" b="1" dirty="0" smtClean="0"/>
            </a:br>
            <a:r>
              <a:rPr lang="en-US" sz="4400" b="1" dirty="0" smtClean="0"/>
              <a:t>13:40	 	START TIME LW 2-9 MEN</a:t>
            </a:r>
            <a:br>
              <a:rPr lang="en-US" sz="4400" b="1" dirty="0" smtClean="0"/>
            </a:br>
            <a:r>
              <a:rPr lang="en-US" sz="4400" b="1" dirty="0" smtClean="0"/>
              <a:t>14:00		START TIME LW 2-9 WOMEN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endParaRPr lang="en-US" sz="4400" b="1" dirty="0" smtClean="0"/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4400" b="1" dirty="0" smtClean="0"/>
              <a:t>	15:30 		Estimated end of the race 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4400" b="1" dirty="0" smtClean="0"/>
              <a:t>		 	</a:t>
            </a:r>
            <a:br>
              <a:rPr lang="en-US" sz="4400" b="1" dirty="0" smtClean="0"/>
            </a:br>
            <a:r>
              <a:rPr lang="en-US" sz="2400" b="1" dirty="0" smtClean="0"/>
              <a:t>	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en-US" sz="2400" b="1" dirty="0" smtClean="0"/>
          </a:p>
        </p:txBody>
      </p:sp>
      <p:sp>
        <p:nvSpPr>
          <p:cNvPr id="48131" name="ZoneTexte 2"/>
          <p:cNvSpPr txBox="1">
            <a:spLocks noChangeArrowheads="1"/>
          </p:cNvSpPr>
          <p:nvPr/>
        </p:nvSpPr>
        <p:spPr bwMode="auto">
          <a:xfrm>
            <a:off x="1692275" y="188913"/>
            <a:ext cx="2663825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0">
            <a:spAutoFit/>
          </a:bodyPr>
          <a:lstStyle/>
          <a:p>
            <a:r>
              <a:rPr lang="en-US" sz="2000" b="1" dirty="0" err="1" smtClean="0"/>
              <a:t>Vuokatti</a:t>
            </a:r>
            <a:endParaRPr lang="en-US" sz="20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7380288" y="188913"/>
            <a:ext cx="1584325" cy="646112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Add your Logo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076825" y="6464300"/>
            <a:ext cx="3024188" cy="277813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Add LOC sponsors logos (TV relevant)</a:t>
            </a:r>
          </a:p>
        </p:txBody>
      </p:sp>
      <p:pic>
        <p:nvPicPr>
          <p:cNvPr id="8" name="Kuva 7" descr="vuokattispo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86578" y="0"/>
            <a:ext cx="2357422" cy="8412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42</Words>
  <Application>Microsoft Office PowerPoint</Application>
  <PresentationFormat>Näytössä katseltava diaesitys (4:3)</PresentationFormat>
  <Paragraphs>48</Paragraphs>
  <Slides>3</Slides>
  <Notes>3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4" baseType="lpstr">
      <vt:lpstr>Office-teema</vt:lpstr>
      <vt:lpstr>Dia 1</vt:lpstr>
      <vt:lpstr>Dia 2</vt:lpstr>
      <vt:lpstr>Dia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MYYNTI VARAKONE</dc:creator>
  <cp:lastModifiedBy>myynti1</cp:lastModifiedBy>
  <cp:revision>11</cp:revision>
  <dcterms:created xsi:type="dcterms:W3CDTF">2014-12-13T16:27:56Z</dcterms:created>
  <dcterms:modified xsi:type="dcterms:W3CDTF">2014-12-13T19:16:21Z</dcterms:modified>
</cp:coreProperties>
</file>